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17" r:id="rId47"/>
    <p:sldId id="307" r:id="rId48"/>
    <p:sldId id="309" r:id="rId49"/>
    <p:sldId id="316" r:id="rId50"/>
    <p:sldId id="313" r:id="rId51"/>
    <p:sldId id="311" r:id="rId52"/>
    <p:sldId id="310" r:id="rId53"/>
    <p:sldId id="304" r:id="rId54"/>
    <p:sldId id="258" r:id="rId55"/>
    <p:sldId id="314" r:id="rId56"/>
    <p:sldId id="308" r:id="rId57"/>
    <p:sldId id="315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995C5-7E0F-4E9E-946B-64FA0B446635}" type="datetimeFigureOut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9707F-7040-4B00-B56C-EE8D7A194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9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1954-0252-4912-9A06-01C1A48EF056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C5CB832E-56AB-490F-8417-105B553577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234-922B-48C5-96FA-9CA5894502B3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8DA0-3381-4F0C-93B9-66E2304BA1F8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16FA-FCF5-48EB-AC78-4747A3FF0E2E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AEB7-1C4B-4863-BE41-61507100D455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FC5-835C-4309-91B1-7C2A0F4E910C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D85E-CC39-4E45-A07A-3B4D683259C1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BB2A-BCAF-4298-8E40-D945CBB6AB6C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8F4B-D39B-45E5-B018-38F199187248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1F29-1EEE-481A-B3B6-27A8580A34B2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42A28-85BD-49AB-895B-275FD4A9DB3A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50441-4A14-4EBF-9D59-DD50B0AABF8C}" type="datetime1">
              <a:rPr lang="zh-TW" altLang="en-US" smtClean="0"/>
              <a:t>2022/8/30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make.org/cmake/help/latest/manual/cmake-generators.7.html#cmake-generator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vcpkg.readthedocs.io/en/latest/READM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hyperlink" Target="https://github.com/microsoft/vcpkg/blob/master/docs/README.md#quick-start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centrilliontech.com.tw:10088/centrillion/ProjectTemplate" TargetMode="External"/><Relationship Id="rId2" Type="http://schemas.openxmlformats.org/officeDocument/2006/relationships/hyperlink" Target="http://gitlab.centrilliontech.com.tw:10088/centrillion/moduletempl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3A5B9-1348-1FA2-5465-F82A6688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FFFA8A-DEEB-BF8B-449B-BE59F3E9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A9F48C-B591-CBB6-18AB-EE081505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FC2FB0-ECA5-654A-7659-8114A3AF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32BB64-C66C-B3C7-C55E-09DAF199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876A81-F1EE-01FD-8F94-D14ACBB8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(world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${world}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E8D3D-9430-BC8E-ADAB-87D43325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646521"/>
            <a:ext cx="3503794" cy="91170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2AB347-132C-1674-9EB4-836D973B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(var1)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423E72-DD8A-9784-8441-EB315200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28831A-4ABE-4DB5-ED50-414740F8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F335B4-EA06-FFC6-2EAF-AFF42E98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32FE1C-342F-A669-E69C-87FC2533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DB10F8-EE21-39A4-8EDE-FBEF959F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82D352-5F2B-28EF-5F44-54835FF8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C050E8-4786-6C75-7E18-19000624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B31584-31A6-B6CC-8782-673E928D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06F97F-3AA7-61B0-C875-37883891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71F844-E65A-6A86-093D-A9EACC7A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B9B5B8-5414-816F-B8B5-19270D45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9D886D-7D2E-E5F5-DD9F-32CEDB23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48D813-A741-1F97-8C83-81724ED8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34D36D-5570-685D-5531-A3F85FE3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1ED293-275F-C433-0882-76B71291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1A1AB7-77FE-574C-0382-EFDABA84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931992-849C-EAB9-929B-1532240A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EC09E3-F806-26D6-E01B-C961FBB3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the -DCMAKE_VERBOSE_MAKEFILE=TRUE option when configuring the project to see the detailed </a:t>
            </a:r>
            <a:r>
              <a:rPr lang="en-US" altLang="zh-TW" sz="2000" dirty="0" err="1"/>
              <a:t>gcc</a:t>
            </a:r>
            <a:r>
              <a:rPr lang="en-US" altLang="zh-TW" sz="2000" dirty="0"/>
              <a:t>/g++ compiling information.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895045-AB44-458E-A1A3-770635DD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(cmake.exe)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B7F45B-CAC9-4F7B-B1FC-20E2908D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following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E023C5-44C9-0174-38D6-30C254C1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                                                   [-G "</a:t>
            </a:r>
            <a:r>
              <a:rPr lang="en-US" altLang="zh-TW" sz="2000" dirty="0">
                <a:hlinkClick r:id="rId2"/>
              </a:rPr>
              <a:t>Generator Support</a:t>
            </a:r>
            <a:r>
              <a:rPr lang="en-US" altLang="zh-TW" sz="2000" dirty="0"/>
              <a:t>”]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2B9105-BCBC-EE30-22D2-04AA232A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02" y="3147760"/>
            <a:ext cx="2466967" cy="371024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8D26E2-724A-C8CA-2C46-F4C08FB1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option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the default command (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).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9010D3-4C19-C466-DA9D-9C55A237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D7718C-0196-6B7F-C976-5D56A12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56D8C2-24C6-FE04-8EC9-FC94DE2F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CMake-Tutorial.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6E00EB-7345-E774-0ADC-235D1D5B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Port:</a:t>
            </a:r>
            <a:r>
              <a:rPr lang="zh-TW" altLang="en-US" sz="2000" dirty="0"/>
              <a:t> </a:t>
            </a:r>
            <a:r>
              <a:rPr lang="en-US" altLang="zh-TW" sz="2000" dirty="0"/>
              <a:t>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D673CD-6897-E0C9-89F4-4F44112B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DDAB0F-6933-80CB-0950-48844AF32B79}"/>
              </a:ext>
            </a:extLst>
          </p:cNvPr>
          <p:cNvSpPr/>
          <p:nvPr/>
        </p:nvSpPr>
        <p:spPr>
          <a:xfrm>
            <a:off x="5191760" y="1249680"/>
            <a:ext cx="6167120" cy="5608320"/>
          </a:xfrm>
          <a:prstGeom prst="roundRect">
            <a:avLst>
              <a:gd name="adj" fmla="val 710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18DA62-5AD6-4782-F0B3-EB74C817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545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6A99B-31FC-A92B-71DE-276138EE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4943097"/>
            <a:ext cx="3210561" cy="19938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portfile.cmake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A4EF"/>
                </a:solidFill>
              </a:rPr>
              <a:t>vcpkg.json</a:t>
            </a:r>
            <a:r>
              <a:rPr lang="en-US" altLang="zh-TW" sz="2000" dirty="0">
                <a:solidFill>
                  <a:srgbClr val="00A4EF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,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B050"/>
                </a:solidFill>
              </a:rPr>
              <a:t>&lt;port&gt;.</a:t>
            </a:r>
            <a:r>
              <a:rPr lang="en-US" altLang="zh-TW" sz="2000" dirty="0" err="1">
                <a:solidFill>
                  <a:srgbClr val="00B050"/>
                </a:solidFill>
              </a:rPr>
              <a:t>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baseline.json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FF0000"/>
                </a:solidFill>
              </a:rPr>
              <a:t>vcpkg-configuration.json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A2512D-CE02-2E60-0F0D-CA4DE980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06400" y="832193"/>
            <a:ext cx="484192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Referred from the 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Download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vcpkg_from_github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vcpkg_from_gitlab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and Build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Some fine adjustments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&lt;port&gt;</a:t>
            </a:r>
            <a:r>
              <a:rPr lang="en-US" altLang="zh-TW" dirty="0" err="1"/>
              <a:t>Config.cmake</a:t>
            </a:r>
            <a:r>
              <a:rPr lang="en-US" altLang="zh-TW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</a:t>
            </a:r>
            <a:r>
              <a:rPr lang="en-US" altLang="zh-TW" dirty="0" err="1"/>
              <a:t>pdb</a:t>
            </a:r>
            <a:r>
              <a:rPr lang="en-US" altLang="zh-TW" dirty="0"/>
              <a:t> for the debugger.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Remove some useless header files.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Set the COPYRIGHT information.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Other actions.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CEF46FB-A464-540F-EE3B-98C9DCD3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61" y="745468"/>
            <a:ext cx="6466159" cy="612269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2BA6F7-42B4-CA94-90F7-7484AE65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16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205C6C-C5D1-A9CB-F463-E8CA119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164EB3-546D-C79F-E833-4D0F5CC7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8CFBAB-6F7A-B1F0-2D64-A1C54F6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7010A4-053C-6C53-CD42-C976CC97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120E79-086C-E913-EA0D-6D8D782C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425008" y="0"/>
            <a:ext cx="11357411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2696E-E404-D1D4-D5E2-B1A01089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Get started with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4"/>
              </a:rPr>
              <a:t>vcpkg/README.md at master · </a:t>
            </a:r>
            <a:r>
              <a:rPr lang="en-US" altLang="zh-TW" sz="2000" dirty="0" err="1">
                <a:hlinkClick r:id="rId4"/>
              </a:rPr>
              <a:t>microsoft</a:t>
            </a:r>
            <a:r>
              <a:rPr lang="en-US" altLang="zh-TW" sz="2000" dirty="0">
                <a:hlinkClick r:id="rId4"/>
              </a:rPr>
              <a:t>/</a:t>
            </a: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(github.com)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99F693-4C14-CEB9-8526-94466E8E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Template: </a:t>
            </a:r>
            <a:r>
              <a:rPr lang="en-US" altLang="zh-TW" sz="2000" dirty="0" err="1">
                <a:hlinkClick r:id="rId2"/>
              </a:rPr>
              <a:t>centrillion</a:t>
            </a:r>
            <a:r>
              <a:rPr lang="en-US" altLang="zh-TW" sz="2000" dirty="0">
                <a:hlinkClick r:id="rId2"/>
              </a:rPr>
              <a:t> / </a:t>
            </a:r>
            <a:r>
              <a:rPr lang="en-US" altLang="zh-TW" sz="2000" dirty="0" err="1">
                <a:hlinkClick r:id="rId2"/>
              </a:rPr>
              <a:t>ModuleTemplate</a:t>
            </a:r>
            <a:r>
              <a:rPr lang="en-US" altLang="zh-TW" sz="2000" dirty="0">
                <a:hlinkClick r:id="rId2"/>
              </a:rPr>
              <a:t> · GitLab (centrilliontech.com.tw)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Template: </a:t>
            </a:r>
            <a:r>
              <a:rPr lang="en-US" altLang="zh-TW" sz="2000" dirty="0" err="1">
                <a:hlinkClick r:id="rId3"/>
              </a:rPr>
              <a:t>centrillion</a:t>
            </a:r>
            <a:r>
              <a:rPr lang="en-US" altLang="zh-TW" sz="2000" dirty="0">
                <a:hlinkClick r:id="rId3"/>
              </a:rPr>
              <a:t> / </a:t>
            </a:r>
            <a:r>
              <a:rPr lang="en-US" altLang="zh-TW" sz="2000" dirty="0" err="1">
                <a:hlinkClick r:id="rId3"/>
              </a:rPr>
              <a:t>ProjectTemplate</a:t>
            </a:r>
            <a:r>
              <a:rPr lang="en-US" altLang="zh-TW" sz="2000" dirty="0">
                <a:hlinkClick r:id="rId3"/>
              </a:rPr>
              <a:t> · GitLab (centrilliontech.com.tw)</a:t>
            </a:r>
            <a:endParaRPr lang="en-US" altLang="zh-TW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39A61-DEAE-5E77-5192-074ECD09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1865332"/>
            <a:ext cx="7884207" cy="500687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B3DA7F-41F5-BCDE-B2A4-F33FFD26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2C5E08-43B7-FE8C-B75D-32A3E15E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08FB19-7C9E-1EF8-7998-42ED0E4F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8C77CE-A719-33D6-DE58-21B26FC8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21456</TotalTime>
  <Words>4561</Words>
  <Application>Microsoft Office PowerPoint</Application>
  <PresentationFormat>寬螢幕</PresentationFormat>
  <Paragraphs>672</Paragraphs>
  <Slides>57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5" baseType="lpstr">
      <vt:lpstr>-apple-system</vt:lpstr>
      <vt:lpstr>SFMono-Regular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Jeff Ho (何奇軒)</cp:lastModifiedBy>
  <cp:revision>593</cp:revision>
  <dcterms:created xsi:type="dcterms:W3CDTF">2022-05-31T08:46:30Z</dcterms:created>
  <dcterms:modified xsi:type="dcterms:W3CDTF">2022-08-30T08:11:16Z</dcterms:modified>
</cp:coreProperties>
</file>